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692" r:id="rId10"/>
    <p:sldId id="1697" r:id="rId11"/>
    <p:sldId id="1671" r:id="rId12"/>
    <p:sldId id="1695" r:id="rId13"/>
    <p:sldId id="1696" r:id="rId14"/>
    <p:sldId id="275" r:id="rId15"/>
    <p:sldId id="1691" r:id="rId16"/>
    <p:sldId id="1693" r:id="rId17"/>
    <p:sldId id="1698" r:id="rId18"/>
    <p:sldId id="1699" r:id="rId19"/>
    <p:sldId id="1700" r:id="rId20"/>
    <p:sldId id="1678" r:id="rId21"/>
    <p:sldId id="1679" r:id="rId22"/>
    <p:sldId id="1680" r:id="rId23"/>
    <p:sldId id="1681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692"/>
            <p14:sldId id="1697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5316" autoAdjust="0"/>
  </p:normalViewPr>
  <p:slideViewPr>
    <p:cSldViewPr snapToGrid="0">
      <p:cViewPr varScale="1">
        <p:scale>
          <a:sx n="71" d="100"/>
          <a:sy n="71" d="100"/>
        </p:scale>
        <p:origin x="60" y="19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9" y="210210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和 抓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設計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30ED2D1-7D38-4A22-9471-1A038F4B9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89" y="1686187"/>
            <a:ext cx="10523989" cy="39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6904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121534</TotalTime>
  <Words>274</Words>
  <Application>Microsoft Office PowerPoint</Application>
  <PresentationFormat>寬螢幕</PresentationFormat>
  <Paragraphs>69</Paragraphs>
  <Slides>23</Slides>
  <Notes>14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0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1955</cp:revision>
  <dcterms:created xsi:type="dcterms:W3CDTF">2019-03-11T13:47:46Z</dcterms:created>
  <dcterms:modified xsi:type="dcterms:W3CDTF">2021-05-19T17:25:29Z</dcterms:modified>
</cp:coreProperties>
</file>